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09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id Setayeshfar" userId="1003BFFD904C909F@LIVE.COM" providerId="AD" clId="Web-{3985A900-8815-438C-BDA3-859BC2411359}"/>
    <pc:docChg chg="modSld">
      <pc:chgData name="Omid Setayeshfar" userId="1003BFFD904C909F@LIVE.COM" providerId="AD" clId="Web-{3985A900-8815-438C-BDA3-859BC2411359}" dt="2018-02-21T15:34:20.942" v="8"/>
      <pc:docMkLst>
        <pc:docMk/>
      </pc:docMkLst>
      <pc:sldChg chg="modSp">
        <pc:chgData name="Omid Setayeshfar" userId="1003BFFD904C909F@LIVE.COM" providerId="AD" clId="Web-{3985A900-8815-438C-BDA3-859BC2411359}" dt="2018-02-21T15:34:20.942" v="7"/>
        <pc:sldMkLst>
          <pc:docMk/>
          <pc:sldMk cId="1278052298" sldId="257"/>
        </pc:sldMkLst>
        <pc:spChg chg="mod">
          <ac:chgData name="Omid Setayeshfar" userId="1003BFFD904C909F@LIVE.COM" providerId="AD" clId="Web-{3985A900-8815-438C-BDA3-859BC2411359}" dt="2018-02-21T15:34:20.942" v="7"/>
          <ac:spMkLst>
            <pc:docMk/>
            <pc:sldMk cId="1278052298" sldId="257"/>
            <ac:spMk id="3" creationId="{49564655-3C96-C54A-88CA-295BC4AFFC6B}"/>
          </ac:spMkLst>
        </pc:spChg>
        <pc:picChg chg="mod">
          <ac:chgData name="Omid Setayeshfar" userId="1003BFFD904C909F@LIVE.COM" providerId="AD" clId="Web-{3985A900-8815-438C-BDA3-859BC2411359}" dt="2018-02-21T15:29:27.947" v="0"/>
          <ac:picMkLst>
            <pc:docMk/>
            <pc:sldMk cId="1278052298" sldId="257"/>
            <ac:picMk id="4" creationId="{03BB786E-6549-BC47-977D-2BE832031A2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925B31-803C-41B6-B4EA-5FCA790DF88F}" type="doc">
      <dgm:prSet loTypeId="urn:microsoft.com/office/officeart/2005/8/layout/list1" loCatId="list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D860476-3685-4336-81EC-3C8F73D7609F}">
      <dgm:prSet/>
      <dgm:spPr/>
      <dgm:t>
        <a:bodyPr/>
        <a:lstStyle/>
        <a:p>
          <a:r>
            <a:rPr lang="en-US" dirty="0"/>
            <a:t>Encode malware binary into images </a:t>
          </a:r>
          <a:endParaRPr lang="en-US"/>
        </a:p>
      </dgm:t>
    </dgm:pt>
    <dgm:pt modelId="{4365FBC1-71F9-491D-BFFC-972F3BD28CDF}" type="parTrans" cxnId="{7F839BEA-6CC3-42E8-A0A5-D69974ADF93C}">
      <dgm:prSet/>
      <dgm:spPr/>
      <dgm:t>
        <a:bodyPr/>
        <a:lstStyle/>
        <a:p>
          <a:endParaRPr lang="en-US"/>
        </a:p>
      </dgm:t>
    </dgm:pt>
    <dgm:pt modelId="{ADBA67D0-353B-4103-84E3-AD18AEA4AAD8}" type="sibTrans" cxnId="{7F839BEA-6CC3-42E8-A0A5-D69974ADF93C}">
      <dgm:prSet/>
      <dgm:spPr/>
      <dgm:t>
        <a:bodyPr/>
        <a:lstStyle/>
        <a:p>
          <a:endParaRPr lang="en-US"/>
        </a:p>
      </dgm:t>
    </dgm:pt>
    <dgm:pt modelId="{C235F34C-8F5A-4AF5-8875-0A58C1E352B7}">
      <dgm:prSet/>
      <dgm:spPr/>
      <dgm:t>
        <a:bodyPr/>
        <a:lstStyle/>
        <a:p>
          <a:r>
            <a:rPr lang="en-US" dirty="0"/>
            <a:t>Pad with zero </a:t>
          </a:r>
        </a:p>
      </dgm:t>
    </dgm:pt>
    <dgm:pt modelId="{B9E26592-7BD8-4472-A658-671260E3285E}" type="parTrans" cxnId="{E8FB45FF-5213-4724-8CE4-3845F9F9E204}">
      <dgm:prSet/>
      <dgm:spPr/>
      <dgm:t>
        <a:bodyPr/>
        <a:lstStyle/>
        <a:p>
          <a:endParaRPr lang="en-US"/>
        </a:p>
      </dgm:t>
    </dgm:pt>
    <dgm:pt modelId="{6656CE19-0483-42B8-A5E8-58956E5DB36A}" type="sibTrans" cxnId="{E8FB45FF-5213-4724-8CE4-3845F9F9E204}">
      <dgm:prSet/>
      <dgm:spPr/>
      <dgm:t>
        <a:bodyPr/>
        <a:lstStyle/>
        <a:p>
          <a:endParaRPr lang="en-US"/>
        </a:p>
      </dgm:t>
    </dgm:pt>
    <dgm:pt modelId="{B0F2625E-8061-4AF7-9997-86D60F700316}">
      <dgm:prSet/>
      <dgm:spPr/>
      <dgm:t>
        <a:bodyPr/>
        <a:lstStyle/>
        <a:p>
          <a:r>
            <a:rPr lang="en-US" dirty="0"/>
            <a:t>Make Square </a:t>
          </a:r>
        </a:p>
      </dgm:t>
    </dgm:pt>
    <dgm:pt modelId="{FFD15FF7-1505-4FE7-8620-5C8E74D50F5C}" type="parTrans" cxnId="{9890E7A8-D10C-4A73-9A55-8D062A00705A}">
      <dgm:prSet/>
      <dgm:spPr/>
      <dgm:t>
        <a:bodyPr/>
        <a:lstStyle/>
        <a:p>
          <a:endParaRPr lang="en-US"/>
        </a:p>
      </dgm:t>
    </dgm:pt>
    <dgm:pt modelId="{085246E5-7EAD-4407-9225-3A635A21569A}" type="sibTrans" cxnId="{9890E7A8-D10C-4A73-9A55-8D062A00705A}">
      <dgm:prSet/>
      <dgm:spPr/>
      <dgm:t>
        <a:bodyPr/>
        <a:lstStyle/>
        <a:p>
          <a:endParaRPr lang="en-US"/>
        </a:p>
      </dgm:t>
    </dgm:pt>
    <dgm:pt modelId="{6B27D0B0-C786-4943-8F15-63EC76200B54}">
      <dgm:prSet/>
      <dgm:spPr/>
      <dgm:t>
        <a:bodyPr/>
        <a:lstStyle/>
        <a:p>
          <a:r>
            <a:rPr lang="en-US" dirty="0"/>
            <a:t>Enrich the images with features of the decompiled binary </a:t>
          </a:r>
        </a:p>
      </dgm:t>
    </dgm:pt>
    <dgm:pt modelId="{0F3E37D8-BBFE-4A0F-9296-4E9D77994388}" type="parTrans" cxnId="{2A0287C8-3C43-43F2-8098-F0015518308C}">
      <dgm:prSet/>
      <dgm:spPr/>
      <dgm:t>
        <a:bodyPr/>
        <a:lstStyle/>
        <a:p>
          <a:endParaRPr lang="en-US"/>
        </a:p>
      </dgm:t>
    </dgm:pt>
    <dgm:pt modelId="{5345C703-1653-4ABF-9794-133AFB077983}" type="sibTrans" cxnId="{2A0287C8-3C43-43F2-8098-F0015518308C}">
      <dgm:prSet/>
      <dgm:spPr/>
      <dgm:t>
        <a:bodyPr/>
        <a:lstStyle/>
        <a:p>
          <a:endParaRPr lang="en-US"/>
        </a:p>
      </dgm:t>
    </dgm:pt>
    <dgm:pt modelId="{FD0B4C2F-7CA7-4B9A-9877-C911B40EC25B}">
      <dgm:prSet/>
      <dgm:spPr/>
      <dgm:t>
        <a:bodyPr/>
        <a:lstStyle/>
        <a:p>
          <a:r>
            <a:rPr lang="en-US" dirty="0"/>
            <a:t>Segment Sizes </a:t>
          </a:r>
        </a:p>
      </dgm:t>
    </dgm:pt>
    <dgm:pt modelId="{9EB4E79F-DBD4-4C21-BC7C-636D3D1680BA}" type="parTrans" cxnId="{A8096EB6-E23D-4F36-9822-CCA6C616BC84}">
      <dgm:prSet/>
      <dgm:spPr/>
      <dgm:t>
        <a:bodyPr/>
        <a:lstStyle/>
        <a:p>
          <a:endParaRPr lang="en-US"/>
        </a:p>
      </dgm:t>
    </dgm:pt>
    <dgm:pt modelId="{E3B281CC-56C6-4C1F-8DFA-90B2DEF162B5}" type="sibTrans" cxnId="{A8096EB6-E23D-4F36-9822-CCA6C616BC84}">
      <dgm:prSet/>
      <dgm:spPr/>
      <dgm:t>
        <a:bodyPr/>
        <a:lstStyle/>
        <a:p>
          <a:endParaRPr lang="en-US"/>
        </a:p>
      </dgm:t>
    </dgm:pt>
    <dgm:pt modelId="{9DEC906B-2735-474C-99CC-0B3C584B1A04}">
      <dgm:prSet/>
      <dgm:spPr/>
      <dgm:t>
        <a:bodyPr/>
        <a:lstStyle/>
        <a:p>
          <a:r>
            <a:rPr lang="en-US" dirty="0"/>
            <a:t>Function Count </a:t>
          </a:r>
        </a:p>
      </dgm:t>
    </dgm:pt>
    <dgm:pt modelId="{356DB340-EF70-486F-B328-A65EAAD77BC0}" type="parTrans" cxnId="{CA9CBC95-AAE1-4CE0-AA71-B43EBA24A7D6}">
      <dgm:prSet/>
      <dgm:spPr/>
      <dgm:t>
        <a:bodyPr/>
        <a:lstStyle/>
        <a:p>
          <a:endParaRPr lang="en-US"/>
        </a:p>
      </dgm:t>
    </dgm:pt>
    <dgm:pt modelId="{60789CE9-A860-4356-BFF0-34DD9963D5E6}" type="sibTrans" cxnId="{CA9CBC95-AAE1-4CE0-AA71-B43EBA24A7D6}">
      <dgm:prSet/>
      <dgm:spPr/>
      <dgm:t>
        <a:bodyPr/>
        <a:lstStyle/>
        <a:p>
          <a:endParaRPr lang="en-US"/>
        </a:p>
      </dgm:t>
    </dgm:pt>
    <dgm:pt modelId="{131DD04A-9A74-436F-B8EF-A335B5DDFDEA}">
      <dgm:prSet/>
      <dgm:spPr/>
      <dgm:t>
        <a:bodyPr/>
        <a:lstStyle/>
        <a:p>
          <a:r>
            <a:rPr lang="en-US" dirty="0"/>
            <a:t>Library Imports </a:t>
          </a:r>
        </a:p>
      </dgm:t>
    </dgm:pt>
    <dgm:pt modelId="{54C7C426-CDCA-4DBC-8180-499D0E4DF965}" type="parTrans" cxnId="{E9D610DD-6024-4BD4-8A5D-F6E5BD4CC5D9}">
      <dgm:prSet/>
      <dgm:spPr/>
      <dgm:t>
        <a:bodyPr/>
        <a:lstStyle/>
        <a:p>
          <a:endParaRPr lang="en-US"/>
        </a:p>
      </dgm:t>
    </dgm:pt>
    <dgm:pt modelId="{4859EC91-1B1A-4A14-AF14-9B514DB1D50A}" type="sibTrans" cxnId="{E9D610DD-6024-4BD4-8A5D-F6E5BD4CC5D9}">
      <dgm:prSet/>
      <dgm:spPr/>
      <dgm:t>
        <a:bodyPr/>
        <a:lstStyle/>
        <a:p>
          <a:endParaRPr lang="en-US"/>
        </a:p>
      </dgm:t>
    </dgm:pt>
    <dgm:pt modelId="{184D32E0-251F-4044-AA69-0B9FF99A23EC}">
      <dgm:prSet/>
      <dgm:spPr/>
      <dgm:t>
        <a:bodyPr/>
        <a:lstStyle/>
        <a:p>
          <a:r>
            <a:rPr lang="en-US" dirty="0"/>
            <a:t>Opcode N-grams (1-4)</a:t>
          </a:r>
        </a:p>
      </dgm:t>
    </dgm:pt>
    <dgm:pt modelId="{0CD9DD90-33DF-4F80-8A81-4D3E336056BE}" type="parTrans" cxnId="{EB707337-B26F-4B96-9FE0-DD8487C3AE75}">
      <dgm:prSet/>
      <dgm:spPr/>
      <dgm:t>
        <a:bodyPr/>
        <a:lstStyle/>
        <a:p>
          <a:endParaRPr lang="en-US"/>
        </a:p>
      </dgm:t>
    </dgm:pt>
    <dgm:pt modelId="{8C3F252D-10B0-4F3E-A295-69BD6BEC076C}" type="sibTrans" cxnId="{EB707337-B26F-4B96-9FE0-DD8487C3AE75}">
      <dgm:prSet/>
      <dgm:spPr/>
      <dgm:t>
        <a:bodyPr/>
        <a:lstStyle/>
        <a:p>
          <a:endParaRPr lang="en-US"/>
        </a:p>
      </dgm:t>
    </dgm:pt>
    <dgm:pt modelId="{E977CE81-F72B-4AED-A8EE-633CDE781ADD}">
      <dgm:prSet/>
      <dgm:spPr/>
      <dgm:t>
        <a:bodyPr/>
        <a:lstStyle/>
        <a:p>
          <a:r>
            <a:rPr lang="en-US" dirty="0"/>
            <a:t>Read bytes into pixels</a:t>
          </a:r>
        </a:p>
      </dgm:t>
    </dgm:pt>
    <dgm:pt modelId="{8FAB576A-5DC1-45B1-B228-36D3E6037DA2}" type="parTrans" cxnId="{185B4225-F37E-491B-89A6-B6EA3FC84873}">
      <dgm:prSet/>
      <dgm:spPr/>
    </dgm:pt>
    <dgm:pt modelId="{35F2A28E-F8BB-4A7F-BB7E-4117455E586E}" type="sibTrans" cxnId="{185B4225-F37E-491B-89A6-B6EA3FC84873}">
      <dgm:prSet/>
      <dgm:spPr/>
    </dgm:pt>
    <dgm:pt modelId="{0E6A3787-4102-144C-B45A-FB9ED94C1CB2}" type="pres">
      <dgm:prSet presAssocID="{39925B31-803C-41B6-B4EA-5FCA790DF88F}" presName="linear" presStyleCnt="0">
        <dgm:presLayoutVars>
          <dgm:dir/>
          <dgm:animLvl val="lvl"/>
          <dgm:resizeHandles val="exact"/>
        </dgm:presLayoutVars>
      </dgm:prSet>
      <dgm:spPr/>
    </dgm:pt>
    <dgm:pt modelId="{BBE6EF09-7848-DF49-8D2D-DCB33CE012CF}" type="pres">
      <dgm:prSet presAssocID="{4D860476-3685-4336-81EC-3C8F73D7609F}" presName="parentLin" presStyleCnt="0"/>
      <dgm:spPr/>
    </dgm:pt>
    <dgm:pt modelId="{5A79629F-296A-4D43-96AC-244FF9A771DD}" type="pres">
      <dgm:prSet presAssocID="{4D860476-3685-4336-81EC-3C8F73D7609F}" presName="parentLeftMargin" presStyleLbl="node1" presStyleIdx="0" presStyleCnt="2"/>
      <dgm:spPr/>
    </dgm:pt>
    <dgm:pt modelId="{243DF9F4-63C9-1348-959A-265C3414CBA6}" type="pres">
      <dgm:prSet presAssocID="{4D860476-3685-4336-81EC-3C8F73D7609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D6927E-ADBB-AD49-A451-42337494E120}" type="pres">
      <dgm:prSet presAssocID="{4D860476-3685-4336-81EC-3C8F73D7609F}" presName="negativeSpace" presStyleCnt="0"/>
      <dgm:spPr/>
    </dgm:pt>
    <dgm:pt modelId="{115FF428-3E22-064E-B064-7FFBE19B448F}" type="pres">
      <dgm:prSet presAssocID="{4D860476-3685-4336-81EC-3C8F73D7609F}" presName="childText" presStyleLbl="conFgAcc1" presStyleIdx="0" presStyleCnt="2">
        <dgm:presLayoutVars>
          <dgm:bulletEnabled val="1"/>
        </dgm:presLayoutVars>
      </dgm:prSet>
      <dgm:spPr/>
    </dgm:pt>
    <dgm:pt modelId="{70C992F2-77CB-1040-BFBC-52D8856A7F44}" type="pres">
      <dgm:prSet presAssocID="{ADBA67D0-353B-4103-84E3-AD18AEA4AAD8}" presName="spaceBetweenRectangles" presStyleCnt="0"/>
      <dgm:spPr/>
    </dgm:pt>
    <dgm:pt modelId="{DC98472B-BB26-BB4F-8EEE-B4624487AF8A}" type="pres">
      <dgm:prSet presAssocID="{6B27D0B0-C786-4943-8F15-63EC76200B54}" presName="parentLin" presStyleCnt="0"/>
      <dgm:spPr/>
    </dgm:pt>
    <dgm:pt modelId="{5B735992-C79B-BD44-951A-45F24073546F}" type="pres">
      <dgm:prSet presAssocID="{6B27D0B0-C786-4943-8F15-63EC76200B54}" presName="parentLeftMargin" presStyleLbl="node1" presStyleIdx="0" presStyleCnt="2"/>
      <dgm:spPr/>
    </dgm:pt>
    <dgm:pt modelId="{6C76FF46-46E8-A844-9A45-9B248AC95840}" type="pres">
      <dgm:prSet presAssocID="{6B27D0B0-C786-4943-8F15-63EC76200B5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A89E802-366A-1146-A310-6E812F6EC368}" type="pres">
      <dgm:prSet presAssocID="{6B27D0B0-C786-4943-8F15-63EC76200B54}" presName="negativeSpace" presStyleCnt="0"/>
      <dgm:spPr/>
    </dgm:pt>
    <dgm:pt modelId="{E20472AC-64F2-3147-A0D9-6379784DDBE5}" type="pres">
      <dgm:prSet presAssocID="{6B27D0B0-C786-4943-8F15-63EC76200B5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E573C0B-80DD-014A-9D2F-A20A45AEB36D}" type="presOf" srcId="{C235F34C-8F5A-4AF5-8875-0A58C1E352B7}" destId="{115FF428-3E22-064E-B064-7FFBE19B448F}" srcOrd="0" destOrd="1" presId="urn:microsoft.com/office/officeart/2005/8/layout/list1"/>
    <dgm:cxn modelId="{315DD515-0E7F-3243-8E9B-7F14CF871D4B}" type="presOf" srcId="{184D32E0-251F-4044-AA69-0B9FF99A23EC}" destId="{E20472AC-64F2-3147-A0D9-6379784DDBE5}" srcOrd="0" destOrd="3" presId="urn:microsoft.com/office/officeart/2005/8/layout/list1"/>
    <dgm:cxn modelId="{5F11E824-926D-5A48-AF3B-EEF052E2150A}" type="presOf" srcId="{B0F2625E-8061-4AF7-9997-86D60F700316}" destId="{115FF428-3E22-064E-B064-7FFBE19B448F}" srcOrd="0" destOrd="2" presId="urn:microsoft.com/office/officeart/2005/8/layout/list1"/>
    <dgm:cxn modelId="{185B4225-F37E-491B-89A6-B6EA3FC84873}" srcId="{4D860476-3685-4336-81EC-3C8F73D7609F}" destId="{E977CE81-F72B-4AED-A8EE-633CDE781ADD}" srcOrd="0" destOrd="0" parTransId="{8FAB576A-5DC1-45B1-B228-36D3E6037DA2}" sibTransId="{35F2A28E-F8BB-4A7F-BB7E-4117455E586E}"/>
    <dgm:cxn modelId="{1A72132A-E3DA-384F-9219-15E7E340664C}" type="presOf" srcId="{4D860476-3685-4336-81EC-3C8F73D7609F}" destId="{243DF9F4-63C9-1348-959A-265C3414CBA6}" srcOrd="1" destOrd="0" presId="urn:microsoft.com/office/officeart/2005/8/layout/list1"/>
    <dgm:cxn modelId="{EA91272B-04C5-3B41-A3FA-39E7D57DFD50}" type="presOf" srcId="{9DEC906B-2735-474C-99CC-0B3C584B1A04}" destId="{E20472AC-64F2-3147-A0D9-6379784DDBE5}" srcOrd="0" destOrd="1" presId="urn:microsoft.com/office/officeart/2005/8/layout/list1"/>
    <dgm:cxn modelId="{EB707337-B26F-4B96-9FE0-DD8487C3AE75}" srcId="{6B27D0B0-C786-4943-8F15-63EC76200B54}" destId="{184D32E0-251F-4044-AA69-0B9FF99A23EC}" srcOrd="3" destOrd="0" parTransId="{0CD9DD90-33DF-4F80-8A81-4D3E336056BE}" sibTransId="{8C3F252D-10B0-4F3E-A295-69BD6BEC076C}"/>
    <dgm:cxn modelId="{5BD91B48-A6E3-CE41-82A1-E485659D6BA6}" type="presOf" srcId="{6B27D0B0-C786-4943-8F15-63EC76200B54}" destId="{6C76FF46-46E8-A844-9A45-9B248AC95840}" srcOrd="1" destOrd="0" presId="urn:microsoft.com/office/officeart/2005/8/layout/list1"/>
    <dgm:cxn modelId="{E871D890-B75D-40C4-9152-166D8A651F9F}" type="presOf" srcId="{E977CE81-F72B-4AED-A8EE-633CDE781ADD}" destId="{115FF428-3E22-064E-B064-7FFBE19B448F}" srcOrd="0" destOrd="0" presId="urn:microsoft.com/office/officeart/2005/8/layout/list1"/>
    <dgm:cxn modelId="{59EDF893-679B-974F-921A-FD482AAA409C}" type="presOf" srcId="{FD0B4C2F-7CA7-4B9A-9877-C911B40EC25B}" destId="{E20472AC-64F2-3147-A0D9-6379784DDBE5}" srcOrd="0" destOrd="0" presId="urn:microsoft.com/office/officeart/2005/8/layout/list1"/>
    <dgm:cxn modelId="{CA9CBC95-AAE1-4CE0-AA71-B43EBA24A7D6}" srcId="{6B27D0B0-C786-4943-8F15-63EC76200B54}" destId="{9DEC906B-2735-474C-99CC-0B3C584B1A04}" srcOrd="1" destOrd="0" parTransId="{356DB340-EF70-486F-B328-A65EAAD77BC0}" sibTransId="{60789CE9-A860-4356-BFF0-34DD9963D5E6}"/>
    <dgm:cxn modelId="{5B5152A6-44D2-0C4D-9C5E-E02BF5BDD44A}" type="presOf" srcId="{4D860476-3685-4336-81EC-3C8F73D7609F}" destId="{5A79629F-296A-4D43-96AC-244FF9A771DD}" srcOrd="0" destOrd="0" presId="urn:microsoft.com/office/officeart/2005/8/layout/list1"/>
    <dgm:cxn modelId="{9890E7A8-D10C-4A73-9A55-8D062A00705A}" srcId="{4D860476-3685-4336-81EC-3C8F73D7609F}" destId="{B0F2625E-8061-4AF7-9997-86D60F700316}" srcOrd="2" destOrd="0" parTransId="{FFD15FF7-1505-4FE7-8620-5C8E74D50F5C}" sibTransId="{085246E5-7EAD-4407-9225-3A635A21569A}"/>
    <dgm:cxn modelId="{A8096EB6-E23D-4F36-9822-CCA6C616BC84}" srcId="{6B27D0B0-C786-4943-8F15-63EC76200B54}" destId="{FD0B4C2F-7CA7-4B9A-9877-C911B40EC25B}" srcOrd="0" destOrd="0" parTransId="{9EB4E79F-DBD4-4C21-BC7C-636D3D1680BA}" sibTransId="{E3B281CC-56C6-4C1F-8DFA-90B2DEF162B5}"/>
    <dgm:cxn modelId="{D1C917BD-27CD-D545-B156-184828E042AF}" type="presOf" srcId="{39925B31-803C-41B6-B4EA-5FCA790DF88F}" destId="{0E6A3787-4102-144C-B45A-FB9ED94C1CB2}" srcOrd="0" destOrd="0" presId="urn:microsoft.com/office/officeart/2005/8/layout/list1"/>
    <dgm:cxn modelId="{3D3611C2-7946-6142-A927-8CF6968B71FE}" type="presOf" srcId="{131DD04A-9A74-436F-B8EF-A335B5DDFDEA}" destId="{E20472AC-64F2-3147-A0D9-6379784DDBE5}" srcOrd="0" destOrd="2" presId="urn:microsoft.com/office/officeart/2005/8/layout/list1"/>
    <dgm:cxn modelId="{2A0287C8-3C43-43F2-8098-F0015518308C}" srcId="{39925B31-803C-41B6-B4EA-5FCA790DF88F}" destId="{6B27D0B0-C786-4943-8F15-63EC76200B54}" srcOrd="1" destOrd="0" parTransId="{0F3E37D8-BBFE-4A0F-9296-4E9D77994388}" sibTransId="{5345C703-1653-4ABF-9794-133AFB077983}"/>
    <dgm:cxn modelId="{E9D610DD-6024-4BD4-8A5D-F6E5BD4CC5D9}" srcId="{6B27D0B0-C786-4943-8F15-63EC76200B54}" destId="{131DD04A-9A74-436F-B8EF-A335B5DDFDEA}" srcOrd="2" destOrd="0" parTransId="{54C7C426-CDCA-4DBC-8180-499D0E4DF965}" sibTransId="{4859EC91-1B1A-4A14-AF14-9B514DB1D50A}"/>
    <dgm:cxn modelId="{824D91DD-C94C-7946-82F6-131E25EBF436}" type="presOf" srcId="{6B27D0B0-C786-4943-8F15-63EC76200B54}" destId="{5B735992-C79B-BD44-951A-45F24073546F}" srcOrd="0" destOrd="0" presId="urn:microsoft.com/office/officeart/2005/8/layout/list1"/>
    <dgm:cxn modelId="{7F839BEA-6CC3-42E8-A0A5-D69974ADF93C}" srcId="{39925B31-803C-41B6-B4EA-5FCA790DF88F}" destId="{4D860476-3685-4336-81EC-3C8F73D7609F}" srcOrd="0" destOrd="0" parTransId="{4365FBC1-71F9-491D-BFFC-972F3BD28CDF}" sibTransId="{ADBA67D0-353B-4103-84E3-AD18AEA4AAD8}"/>
    <dgm:cxn modelId="{E8FB45FF-5213-4724-8CE4-3845F9F9E204}" srcId="{4D860476-3685-4336-81EC-3C8F73D7609F}" destId="{C235F34C-8F5A-4AF5-8875-0A58C1E352B7}" srcOrd="1" destOrd="0" parTransId="{B9E26592-7BD8-4472-A658-671260E3285E}" sibTransId="{6656CE19-0483-42B8-A5E8-58956E5DB36A}"/>
    <dgm:cxn modelId="{D579018E-23ED-E34B-B4D1-71CA2003BE43}" type="presParOf" srcId="{0E6A3787-4102-144C-B45A-FB9ED94C1CB2}" destId="{BBE6EF09-7848-DF49-8D2D-DCB33CE012CF}" srcOrd="0" destOrd="0" presId="urn:microsoft.com/office/officeart/2005/8/layout/list1"/>
    <dgm:cxn modelId="{F8C2D25B-A736-3644-A9BA-F28007EEDDEF}" type="presParOf" srcId="{BBE6EF09-7848-DF49-8D2D-DCB33CE012CF}" destId="{5A79629F-296A-4D43-96AC-244FF9A771DD}" srcOrd="0" destOrd="0" presId="urn:microsoft.com/office/officeart/2005/8/layout/list1"/>
    <dgm:cxn modelId="{4BBA0A57-6B1E-0C43-9A21-8E92BAD79314}" type="presParOf" srcId="{BBE6EF09-7848-DF49-8D2D-DCB33CE012CF}" destId="{243DF9F4-63C9-1348-959A-265C3414CBA6}" srcOrd="1" destOrd="0" presId="urn:microsoft.com/office/officeart/2005/8/layout/list1"/>
    <dgm:cxn modelId="{39759CCB-E5B5-1E40-94AB-4CBA9950FCE2}" type="presParOf" srcId="{0E6A3787-4102-144C-B45A-FB9ED94C1CB2}" destId="{83D6927E-ADBB-AD49-A451-42337494E120}" srcOrd="1" destOrd="0" presId="urn:microsoft.com/office/officeart/2005/8/layout/list1"/>
    <dgm:cxn modelId="{133B2C39-7176-6C4E-AC83-13119CF78DB8}" type="presParOf" srcId="{0E6A3787-4102-144C-B45A-FB9ED94C1CB2}" destId="{115FF428-3E22-064E-B064-7FFBE19B448F}" srcOrd="2" destOrd="0" presId="urn:microsoft.com/office/officeart/2005/8/layout/list1"/>
    <dgm:cxn modelId="{AE073015-8505-FA4A-B3EA-67563DF46345}" type="presParOf" srcId="{0E6A3787-4102-144C-B45A-FB9ED94C1CB2}" destId="{70C992F2-77CB-1040-BFBC-52D8856A7F44}" srcOrd="3" destOrd="0" presId="urn:microsoft.com/office/officeart/2005/8/layout/list1"/>
    <dgm:cxn modelId="{1D47C027-C6B3-C249-ABB8-4B23175EC2A8}" type="presParOf" srcId="{0E6A3787-4102-144C-B45A-FB9ED94C1CB2}" destId="{DC98472B-BB26-BB4F-8EEE-B4624487AF8A}" srcOrd="4" destOrd="0" presId="urn:microsoft.com/office/officeart/2005/8/layout/list1"/>
    <dgm:cxn modelId="{1D12A555-BE28-0249-9B5F-36FEDE311E82}" type="presParOf" srcId="{DC98472B-BB26-BB4F-8EEE-B4624487AF8A}" destId="{5B735992-C79B-BD44-951A-45F24073546F}" srcOrd="0" destOrd="0" presId="urn:microsoft.com/office/officeart/2005/8/layout/list1"/>
    <dgm:cxn modelId="{4AEF90CA-A856-484A-9883-6574C7438A21}" type="presParOf" srcId="{DC98472B-BB26-BB4F-8EEE-B4624487AF8A}" destId="{6C76FF46-46E8-A844-9A45-9B248AC95840}" srcOrd="1" destOrd="0" presId="urn:microsoft.com/office/officeart/2005/8/layout/list1"/>
    <dgm:cxn modelId="{172A6F96-85C8-DE44-8B22-2CF9E5951502}" type="presParOf" srcId="{0E6A3787-4102-144C-B45A-FB9ED94C1CB2}" destId="{6A89E802-366A-1146-A310-6E812F6EC368}" srcOrd="5" destOrd="0" presId="urn:microsoft.com/office/officeart/2005/8/layout/list1"/>
    <dgm:cxn modelId="{E29E51BF-2A68-4A43-81A8-545977D598F5}" type="presParOf" srcId="{0E6A3787-4102-144C-B45A-FB9ED94C1CB2}" destId="{E20472AC-64F2-3147-A0D9-6379784DDBE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FF428-3E22-064E-B064-7FFBE19B448F}">
      <dsp:nvSpPr>
        <dsp:cNvPr id="0" name=""/>
        <dsp:cNvSpPr/>
      </dsp:nvSpPr>
      <dsp:spPr>
        <a:xfrm>
          <a:off x="0" y="580215"/>
          <a:ext cx="6628804" cy="166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79044" rIns="5144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Read bytes into pixels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Pad with zero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Make Square </a:t>
          </a:r>
        </a:p>
      </dsp:txBody>
      <dsp:txXfrm>
        <a:off x="0" y="580215"/>
        <a:ext cx="6628804" cy="1666350"/>
      </dsp:txXfrm>
    </dsp:sp>
    <dsp:sp modelId="{243DF9F4-63C9-1348-959A-265C3414CBA6}">
      <dsp:nvSpPr>
        <dsp:cNvPr id="0" name=""/>
        <dsp:cNvSpPr/>
      </dsp:nvSpPr>
      <dsp:spPr>
        <a:xfrm>
          <a:off x="331440" y="240735"/>
          <a:ext cx="4640162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Encode malware binary into images </a:t>
          </a:r>
          <a:endParaRPr lang="en-US" sz="2300" kern="1200"/>
        </a:p>
      </dsp:txBody>
      <dsp:txXfrm>
        <a:off x="364584" y="273879"/>
        <a:ext cx="4573874" cy="612672"/>
      </dsp:txXfrm>
    </dsp:sp>
    <dsp:sp modelId="{E20472AC-64F2-3147-A0D9-6379784DDBE5}">
      <dsp:nvSpPr>
        <dsp:cNvPr id="0" name=""/>
        <dsp:cNvSpPr/>
      </dsp:nvSpPr>
      <dsp:spPr>
        <a:xfrm>
          <a:off x="0" y="2710245"/>
          <a:ext cx="6628804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469" tIns="479044" rIns="5144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Segment Sizes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Function Count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Library Imports 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Opcode N-grams (1-4)</a:t>
          </a:r>
        </a:p>
      </dsp:txBody>
      <dsp:txXfrm>
        <a:off x="0" y="2710245"/>
        <a:ext cx="6628804" cy="2028600"/>
      </dsp:txXfrm>
    </dsp:sp>
    <dsp:sp modelId="{6C76FF46-46E8-A844-9A45-9B248AC95840}">
      <dsp:nvSpPr>
        <dsp:cNvPr id="0" name=""/>
        <dsp:cNvSpPr/>
      </dsp:nvSpPr>
      <dsp:spPr>
        <a:xfrm>
          <a:off x="331440" y="2370765"/>
          <a:ext cx="4640162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5387" tIns="0" rIns="17538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Enrich the images with features of the decompiled binary </a:t>
          </a:r>
        </a:p>
      </dsp:txBody>
      <dsp:txXfrm>
        <a:off x="364584" y="2403909"/>
        <a:ext cx="4573874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06282-4E45-7343-AA8E-53C58C6F5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9" y="6041362"/>
            <a:ext cx="799409" cy="8166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7ED533-0D62-FB4A-A29C-26030A98389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5249" y="6041362"/>
            <a:ext cx="799409" cy="8166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F9E4-D89A-E44D-9824-8E13D6159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Scalable Malware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350A2-614C-C742-9599-8704827CF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Ankita</a:t>
            </a:r>
            <a:r>
              <a:rPr lang="en-US" dirty="0"/>
              <a:t> J., Layton H., Omid S.</a:t>
            </a:r>
          </a:p>
        </p:txBody>
      </p:sp>
    </p:spTree>
    <p:extLst>
      <p:ext uri="{BB962C8B-B14F-4D97-AF65-F5344CB8AC3E}">
        <p14:creationId xmlns:p14="http://schemas.microsoft.com/office/powerpoint/2010/main" val="182628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B786E-6549-BC47-977D-2BE83203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438525"/>
            <a:ext cx="4204989" cy="874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D58E6-108E-FB40-BA6A-A886AAA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What Do People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4655-3C96-C54A-88CA-295BC4AF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84799" cy="3749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System (Running) level behavior (Dynamic Analysis)</a:t>
            </a:r>
          </a:p>
          <a:p>
            <a:r>
              <a:rPr lang="en-US" dirty="0"/>
              <a:t>File (Binary) level information (Static Analysis)</a:t>
            </a:r>
          </a:p>
          <a:p>
            <a:pPr lvl="1"/>
            <a:r>
              <a:rPr lang="en-US" dirty="0"/>
              <a:t>Sizes </a:t>
            </a:r>
          </a:p>
          <a:p>
            <a:pPr lvl="1"/>
            <a:r>
              <a:rPr lang="en-US" dirty="0"/>
              <a:t>Code Changes </a:t>
            </a:r>
          </a:p>
          <a:p>
            <a:pPr lvl="1"/>
            <a:r>
              <a:rPr lang="en-US" dirty="0"/>
              <a:t>String Resource </a:t>
            </a:r>
          </a:p>
          <a:p>
            <a:pPr lvl="1"/>
            <a:r>
              <a:rPr lang="en-US" dirty="0"/>
              <a:t>Segment Sizes </a:t>
            </a:r>
          </a:p>
          <a:p>
            <a:pPr lvl="1"/>
            <a:r>
              <a:rPr lang="en-US" dirty="0"/>
              <a:t>Function Uses</a:t>
            </a:r>
          </a:p>
          <a:p>
            <a:pPr lvl="1"/>
            <a:r>
              <a:rPr lang="en-US" dirty="0"/>
              <a:t>Library Includes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05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D0AC3-8041-C745-8DA5-959D2253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Our Feature Selection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89357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40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38BA-05BE-D446-823A-141B6F1A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DC3A5-2755-9341-BF86-C94BEC6C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1700" y="2160589"/>
            <a:ext cx="2315633" cy="2315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6DD78-45C3-724A-BAE8-29D9AF9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0589"/>
            <a:ext cx="2302933" cy="2302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63CAE-A463-0541-A881-57424B049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66" y="2160589"/>
            <a:ext cx="2302933" cy="23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7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ECF6-D59A-674B-8D7A-06639514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80C08-D345-BA4F-8F3F-F5D142E0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trained a Convolutional Network :</a:t>
            </a:r>
          </a:p>
          <a:p>
            <a:pPr lvl="1"/>
            <a:r>
              <a:rPr lang="en-US" dirty="0"/>
              <a:t>Convolution 1 -&gt;Convolution 2 -&gt;Convolution 3 -&gt;Convolution 4 -&gt;Max Pooling 1 -&gt;Convolution 5 -&gt;Dense</a:t>
            </a:r>
          </a:p>
          <a:p>
            <a:r>
              <a:rPr lang="en-US" dirty="0"/>
              <a:t>We Used only images in final results </a:t>
            </a:r>
          </a:p>
          <a:p>
            <a:r>
              <a:rPr lang="en-US" dirty="0"/>
              <a:t>We achieved </a:t>
            </a:r>
            <a:r>
              <a:rPr lang="en-US" dirty="0" err="1"/>
              <a:t>AutoLab</a:t>
            </a:r>
            <a:r>
              <a:rPr lang="en-US"/>
              <a:t> accuracy of 93.3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733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</TotalTime>
  <Words>121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Facet</vt:lpstr>
      <vt:lpstr>Scalable Malware Classification </vt:lpstr>
      <vt:lpstr>What Do People Do ?</vt:lpstr>
      <vt:lpstr>Our Feature Selection</vt:lpstr>
      <vt:lpstr>Sample Images</vt:lpstr>
      <vt:lpstr>The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Malware Classification </dc:title>
  <dc:creator>Omid Setayeshfar</dc:creator>
  <cp:lastModifiedBy>Omid Setayeshfar</cp:lastModifiedBy>
  <cp:revision>7</cp:revision>
  <dcterms:created xsi:type="dcterms:W3CDTF">2018-02-21T03:10:31Z</dcterms:created>
  <dcterms:modified xsi:type="dcterms:W3CDTF">2018-02-21T15:34:38Z</dcterms:modified>
</cp:coreProperties>
</file>